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10"/>
  </p:notesMasterIdLst>
  <p:sldIdLst>
    <p:sldId id="256" r:id="rId5"/>
    <p:sldId id="296" r:id="rId6"/>
    <p:sldId id="298" r:id="rId7"/>
    <p:sldId id="297" r:id="rId8"/>
    <p:sldId id="299" r:id="rId9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7645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74" y="239750"/>
            <a:ext cx="919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6175" y="1870700"/>
            <a:ext cx="9190500" cy="1881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74" y="-46275"/>
            <a:ext cx="9190401" cy="19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8"/>
          <a:stretch/>
        </p:blipFill>
        <p:spPr>
          <a:xfrm>
            <a:off x="3757891" y="-127655"/>
            <a:ext cx="2188708" cy="2049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77901" y="1215000"/>
            <a:ext cx="8387673" cy="3537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377902" y="378000"/>
            <a:ext cx="8387673" cy="276999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21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312508"/>
            <a:ext cx="514795" cy="67566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250740" y="237082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Eclipse Dataspace Connector – Hackathon tasks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Introducing JSON API using JAX-RS for provider catalog retrieval</a:t>
            </a:r>
          </a:p>
          <a:p>
            <a:pPr>
              <a:spcAft>
                <a:spcPts val="600"/>
              </a:spcAft>
            </a:pPr>
            <a:r>
              <a:rPr lang="en-US" dirty="0"/>
              <a:t>Leverage the EDC Message Dispatcher to fetch IDS Self Descriptions</a:t>
            </a:r>
          </a:p>
          <a:p>
            <a:pPr>
              <a:spcAft>
                <a:spcPts val="600"/>
              </a:spcAft>
            </a:pPr>
            <a:r>
              <a:rPr lang="en-US" dirty="0"/>
              <a:t>Extend transformation subsystem enabling mapping from IDS to EDC domain and vice versa</a:t>
            </a:r>
          </a:p>
          <a:p>
            <a:pPr>
              <a:spcAft>
                <a:spcPts val="600"/>
              </a:spcAft>
            </a:pPr>
            <a:r>
              <a:rPr lang="en-US" dirty="0"/>
              <a:t>Verify functional integrity using API Contract Tests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API: Retrieve Provider Catalog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C7754-2DDA-9548-B2BC-516C45D6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15" y="3796348"/>
            <a:ext cx="5256487" cy="1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Security mechanism preventing unauthorized access of the control API</a:t>
            </a:r>
          </a:p>
          <a:p>
            <a:pPr>
              <a:spcAft>
                <a:spcPts val="600"/>
              </a:spcAft>
            </a:pPr>
            <a:r>
              <a:rPr lang="en-US" dirty="0"/>
              <a:t>JAX-RS Container Request Filter verifying presence of API-Keys</a:t>
            </a:r>
          </a:p>
          <a:p>
            <a:pPr>
              <a:spcAft>
                <a:spcPts val="600"/>
              </a:spcAft>
            </a:pPr>
            <a:r>
              <a:rPr lang="en-US" dirty="0"/>
              <a:t>Configurable via system environment</a:t>
            </a:r>
          </a:p>
          <a:p>
            <a:pPr>
              <a:spcAft>
                <a:spcPts val="600"/>
              </a:spcAft>
            </a:pPr>
            <a:r>
              <a:rPr lang="en-US" dirty="0"/>
              <a:t>Outlook: Extensible library to define custom authentication aspects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API: Authentication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45C5D-0DE7-D741-8E51-C35B9E0A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67" y="3142460"/>
            <a:ext cx="4198288" cy="18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Produce new binaries for the consumer and provider connectors</a:t>
            </a:r>
          </a:p>
          <a:p>
            <a:pPr>
              <a:spcAft>
                <a:spcPts val="600"/>
              </a:spcAft>
            </a:pPr>
            <a:r>
              <a:rPr lang="en-US" dirty="0"/>
              <a:t>Update documentation (security mechanism &amp; catalog control API)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Automated infrastructure provisioning using Terraform</a:t>
            </a:r>
          </a:p>
          <a:p>
            <a:pPr>
              <a:spcAft>
                <a:spcPts val="600"/>
              </a:spcAft>
            </a:pPr>
            <a:r>
              <a:rPr lang="en-US" dirty="0"/>
              <a:t>Request catalog, negotiate contract and trigger data transfer via control API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Contract Offer Request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2B50D-C2DC-B84C-8765-95E59694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31" y="3048579"/>
            <a:ext cx="3958910" cy="18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54742E8-9233-4740-958E-4C630C78C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Prepare an extension for policy service called </a:t>
            </a:r>
            <a:r>
              <a:rPr lang="en-US" dirty="0" err="1"/>
              <a:t>IdsUcsPolicyService</a:t>
            </a:r>
            <a:r>
              <a:rPr lang="en-US" dirty="0"/>
              <a:t> </a:t>
            </a:r>
          </a:p>
          <a:p>
            <a:r>
              <a:rPr lang="en-US" dirty="0"/>
              <a:t>Hook for revoke is in place inside the connectors </a:t>
            </a:r>
          </a:p>
          <a:p>
            <a:r>
              <a:rPr lang="en-US" dirty="0"/>
              <a:t>Hook can be called by UCS</a:t>
            </a:r>
          </a:p>
          <a:p>
            <a:r>
              <a:rPr lang="en-US" dirty="0"/>
              <a:t>Connectors listen to UCS obligations and enforce them accordingly</a:t>
            </a:r>
          </a:p>
          <a:p>
            <a:r>
              <a:rPr lang="en-US" dirty="0"/>
              <a:t>Integrate samples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8BC5D0-B650-4BF6-9AE5-64AFADBB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UCON+ within the EDC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FF75A2-53F4-4246-931C-88441DA0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66" y="3047591"/>
            <a:ext cx="4621867" cy="17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1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D864A77A7893945BE69187316B06DFF" ma:contentTypeVersion="8" ma:contentTypeDescription="Ein neues Dokument erstellen." ma:contentTypeScope="" ma:versionID="79479df7c277056ecbc5a20b037d4a0e">
  <xsd:schema xmlns:xsd="http://www.w3.org/2001/XMLSchema" xmlns:xs="http://www.w3.org/2001/XMLSchema" xmlns:p="http://schemas.microsoft.com/office/2006/metadata/properties" xmlns:ns2="c6f01d64-f97e-41cb-a546-7daf8eec0a63" targetNamespace="http://schemas.microsoft.com/office/2006/metadata/properties" ma:root="true" ma:fieldsID="16cd09e5a6c789ef2a3487077d0b6536" ns2:_="">
    <xsd:import namespace="c6f01d64-f97e-41cb-a546-7daf8eec0a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f01d64-f97e-41cb-a546-7daf8eec0a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F115C4-38AC-4696-A5A6-118A6B84A6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f01d64-f97e-41cb-a546-7daf8eec0a6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66D6C3-F778-4F27-9D08-B1136DAAF7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B9328A-75CA-4BFF-B1E2-2DFDF31639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f01d64-f97e-41cb-a546-7daf8eec0a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Bildschirmpräsentation (16:9)</PresentationFormat>
  <Paragraphs>22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Roboto Medium</vt:lpstr>
      <vt:lpstr>Roboto</vt:lpstr>
      <vt:lpstr>Poppins</vt:lpstr>
      <vt:lpstr>Arial</vt:lpstr>
      <vt:lpstr>Simple Light</vt:lpstr>
      <vt:lpstr>PowerPoint-Präsentation</vt:lpstr>
      <vt:lpstr>Control API: Retrieve Provider Catalog</vt:lpstr>
      <vt:lpstr>Control API: Authentication Mechanism</vt:lpstr>
      <vt:lpstr>Verify Contract Offer Request Flow</vt:lpstr>
      <vt:lpstr>Integrate UCON+ within the EDC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Spiekermann, Markus</dc:creator>
  <cp:lastModifiedBy>Spiekermann, Markus</cp:lastModifiedBy>
  <cp:revision>62</cp:revision>
  <dcterms:modified xsi:type="dcterms:W3CDTF">2021-12-02T16:32:50Z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0x010100DD864A77A7893945BE69187316B06DFF</vt:lpwstr>
  </property>
</Properties>
</file>